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59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8" autoAdjust="0"/>
    <p:restoredTop sz="94660"/>
  </p:normalViewPr>
  <p:slideViewPr>
    <p:cSldViewPr snapToGrid="0">
      <p:cViewPr varScale="1">
        <p:scale>
          <a:sx n="90" d="100"/>
          <a:sy n="90" d="100"/>
        </p:scale>
        <p:origin x="16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9B3416-01EC-70B6-90D7-74338DEBF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D375FB-3DAA-1997-AA20-AF5EE0B7D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6938E7-68A9-A7E5-2CF1-8E9474E93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5E46BB-43BE-659A-AABB-666A35E4C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74563F-4AEC-8BE1-2ED0-9EB14D576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559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677916-0768-B727-1B2D-3E1BA0F5E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BC9905-57F4-35EA-7E3E-EB526CA55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4E2D28-1EA0-35C5-77F5-E93153FC1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3EE884-9B39-1A7D-AD8E-43EBA5508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D99C29-F41A-BF42-B611-189FEE5FF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2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B2CA8AF-306D-CAEE-D12E-4C95F1F47F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A6F6E1-6A54-841C-31BA-AC4E000280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87EF12-007B-9894-FAC7-48A634668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BF5C9F-4A95-D434-8B6F-78159DBDD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768A86-DFC1-BF8D-A4E3-676E1FD6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011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2C8317-C46E-E511-6668-68B3CBC71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175E27-2775-1328-6FE8-CE655D3BE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823FE1-7982-95FF-343B-1267ACA7C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7FE7F7-285E-3883-A3A7-4C7990379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8F58BA-7174-EDE1-EDEC-4F013A45C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068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4387BC-CBC1-84B4-9AC9-D83B2AE14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580C9D-0F58-1065-7998-1D77BF1B5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93F636-D68C-5D28-8108-E24DD6F37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EE6A9A-3B44-5301-BA08-00DA47F26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484232-CE53-8335-36A4-63926BCC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144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53745-C61C-BE43-49C2-77218CE8B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352C5D-C07A-1465-2D55-89B7F0C425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0DC3D0-E375-1A0B-D3BE-1868660034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318300-ADA0-F3BD-0EC7-407C40FFA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57B2C1-AD9E-FA02-D60D-47E2C7241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E15547-2495-931D-A0FA-CAFB56B18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1516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AD51B6-838A-8EDB-8C0B-1928767D5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E6BC13-4547-0A1A-9242-3B8C27B37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62CE9E-1A41-32E7-3E19-170D1698A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43C827-B95D-1294-2FEF-95DF3D71A8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C56A5EF-1E60-70D3-8998-D3894EF0C4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1F2325E-BA23-67C8-A02F-379DFBE0A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9D9B971-3E99-846E-349C-F6641CD92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6D507B3-F125-2DE3-76AE-E9CFC64E5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045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9F8C9B-02A7-78EF-6DC9-C7EAD1D7F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D90F1A-C72A-6D6C-5715-AFE0571CD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13D515-2FCD-679F-D2C3-7FACBC91E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0B45AF-E4D4-5359-3B4E-9E4448F3F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025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7268CA-A3D9-611B-6686-D3FE1FB76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1A1107-B097-D3AE-25C3-9C952D8D3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485BCB-5760-6CEA-E42A-882ED70F5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017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379265-F3A4-865C-8241-3681DC312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3CBA6F-F02B-7A10-234C-855BB254D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23F82B-9D95-A0E7-B279-E58C2B81F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FE5E78-1DDA-557F-F7BE-D842CE5FD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EC8969-7142-3D3D-DA0F-05D4FFB2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E14F54-8211-B243-FD64-FE2ECC441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0001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A34444-0C4B-383E-53C0-F8001A361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FD15F65-46D4-A9D6-D8A0-8CCC38C7DB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3802AD-A1E7-BF93-F741-4CB805C406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ABE908-8F10-0DD1-7775-24B4ED85F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2239AB-8B74-A11D-5EE6-A72A8897D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95825D-B806-434D-7075-02EE6CF54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709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A3C39B8-EFD7-F1C5-9E65-ED220D6F3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ACFC00-336C-8A7C-85FF-8BCA64F9F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60E700-81D6-9A97-CEBC-55A89AE73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D2189-347D-4485-86B2-5CB9D581941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ADAEB2-44D1-A018-614A-71891F76AF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41F3C6-EBDB-F409-B357-24BC1C720B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DFE12-844D-4CC6-A86C-BDFDEA5B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7579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902C8B7-54BC-DE3E-1C07-D835A02565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6600"/>
              <a:t>2DGP </a:t>
            </a:r>
            <a:r>
              <a:rPr lang="ko-KR" altLang="en-US" sz="6600"/>
              <a:t>프로젝트 </a:t>
            </a:r>
            <a:r>
              <a:rPr lang="en-US" altLang="ko-KR" sz="6600"/>
              <a:t>1</a:t>
            </a:r>
            <a:r>
              <a:rPr lang="ko-KR" altLang="en-US" sz="6600"/>
              <a:t>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98CEB7-1C42-9CFC-7476-8B56A402F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l"/>
            <a:r>
              <a:rPr lang="ko-KR" altLang="en-US"/>
              <a:t>게임공학과 </a:t>
            </a:r>
            <a:r>
              <a:rPr lang="en-US" altLang="ko-KR"/>
              <a:t>2021182046 </a:t>
            </a:r>
            <a:r>
              <a:rPr lang="ko-KR" altLang="en-US"/>
              <a:t>김세진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오디오 49">
            <a:hlinkClick r:id="" action="ppaction://media"/>
            <a:extLst>
              <a:ext uri="{FF2B5EF4-FFF2-40B4-BE49-F238E27FC236}">
                <a16:creationId xmlns:a16="http://schemas.microsoft.com/office/drawing/2014/main" id="{030EDB08-FD02-5419-05C6-ABEF91C781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1665750" y="4800600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2073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45"/>
    </mc:Choice>
    <mc:Fallback xmlns="">
      <p:transition spd="slow" advTm="6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415C43B-F202-81A7-E281-086D0C0A1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5400" dirty="0"/>
              <a:t>게임 컨셉</a:t>
            </a:r>
          </a:p>
        </p:txBody>
      </p:sp>
      <p:sp>
        <p:nvSpPr>
          <p:cNvPr id="104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내용 개체 틀 2">
            <a:extLst>
              <a:ext uri="{FF2B5EF4-FFF2-40B4-BE49-F238E27FC236}">
                <a16:creationId xmlns:a16="http://schemas.microsoft.com/office/drawing/2014/main" id="{F37EDDA8-7338-1787-1D2E-BD1924D3CF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sz="2000" dirty="0"/>
              <a:t>모터 스포츠 </a:t>
            </a:r>
            <a:r>
              <a:rPr lang="en-US" altLang="ko-KR" sz="2000" dirty="0"/>
              <a:t>2D </a:t>
            </a:r>
            <a:r>
              <a:rPr lang="ko-KR" altLang="en-US" sz="2000" dirty="0"/>
              <a:t>레이싱 게임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서킷을 따라 운행</a:t>
            </a:r>
            <a:r>
              <a:rPr lang="en-US" altLang="ko-KR" sz="2000" dirty="0"/>
              <a:t> </a:t>
            </a:r>
            <a:r>
              <a:rPr lang="ko-KR" altLang="en-US" sz="2000" dirty="0"/>
              <a:t>및 기록측정</a:t>
            </a:r>
            <a:r>
              <a:rPr lang="en-US" altLang="ko-KR" sz="2000" dirty="0"/>
              <a:t>, </a:t>
            </a:r>
            <a:r>
              <a:rPr lang="ko-KR" altLang="en-US" sz="2000" dirty="0"/>
              <a:t>다른 차보다 먼저 결승선 주파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다른 차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라바콘</a:t>
            </a:r>
            <a:r>
              <a:rPr lang="en-US" altLang="ko-KR" sz="2000" dirty="0"/>
              <a:t> </a:t>
            </a:r>
            <a:r>
              <a:rPr lang="ko-KR" altLang="en-US" sz="2000" dirty="0"/>
              <a:t>등 장애물을 피해 직접 조작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아슬아슬하고 </a:t>
            </a:r>
            <a:r>
              <a:rPr lang="ko-KR" altLang="en-US" sz="2000" dirty="0" err="1"/>
              <a:t>스릴있는</a:t>
            </a:r>
            <a:r>
              <a:rPr lang="ko-KR" altLang="en-US" sz="2000" dirty="0"/>
              <a:t> 재미를 느낄 수 있음</a:t>
            </a:r>
            <a:endParaRPr lang="en-US" altLang="ko-KR" sz="2000" dirty="0"/>
          </a:p>
          <a:p>
            <a:pPr latinLnBrk="0"/>
            <a:r>
              <a:rPr lang="en-US" altLang="ko-KR" sz="2000" dirty="0"/>
              <a:t>‘Ultimate Racing 2D’ </a:t>
            </a:r>
            <a:r>
              <a:rPr lang="ko-KR" altLang="en-US" sz="2000" dirty="0"/>
              <a:t>모작</a:t>
            </a:r>
            <a:endParaRPr lang="en-US" altLang="ko-KR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8B1CB-C4D7-DF34-0F4C-800D9232F35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79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66239668-D5A9-B9A3-05B0-C11B7B46DA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91972" y="57225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5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81"/>
    </mc:Choice>
    <mc:Fallback xmlns="">
      <p:transition spd="slow" advTm="20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46" fill="hold"/>
                                        <p:tgtEl>
                                          <p:spTgt spid="10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6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79B69E-8F33-5975-4596-BFFC93DBF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4643" y="566280"/>
            <a:ext cx="3455821" cy="16162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예상 게임 진행 흐름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DBB2BBC5-402D-9DEE-D7BC-A3EDE2BA6D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44643" y="2358365"/>
            <a:ext cx="3455821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ko-KR" altLang="en-US" sz="2000" dirty="0"/>
              <a:t>신호등 표시로 시작 알림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방향키로 이동 및 방향조절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도로 밖으로 이동하면 속도 감소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화면 상단에 등수</a:t>
            </a:r>
            <a:r>
              <a:rPr lang="en-US" altLang="ko-KR" sz="2000" dirty="0"/>
              <a:t>, </a:t>
            </a:r>
            <a:r>
              <a:rPr lang="ko-KR" altLang="en-US" sz="2000" dirty="0"/>
              <a:t>시간기록 및 남은 </a:t>
            </a:r>
            <a:r>
              <a:rPr lang="en-US" altLang="ko-KR" sz="2000" dirty="0"/>
              <a:t>LAP</a:t>
            </a:r>
            <a:r>
              <a:rPr lang="ko-KR" altLang="en-US" sz="2000" dirty="0"/>
              <a:t>수 표시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부스터 기능으로 빠르게 전진 가능</a:t>
            </a:r>
          </a:p>
        </p:txBody>
      </p:sp>
      <p:pic>
        <p:nvPicPr>
          <p:cNvPr id="17" name="내용 개체 틀 16">
            <a:extLst>
              <a:ext uri="{FF2B5EF4-FFF2-40B4-BE49-F238E27FC236}">
                <a16:creationId xmlns:a16="http://schemas.microsoft.com/office/drawing/2014/main" id="{4069F6AA-D576-376D-E87B-03ADFA9AAFB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/>
          <a:srcRect l="1664" t="4062" r="1373" b="8867"/>
          <a:stretch/>
        </p:blipFill>
        <p:spPr>
          <a:xfrm>
            <a:off x="1076131" y="1879870"/>
            <a:ext cx="6389346" cy="3098259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828E0E8-6EA1-2CD8-3B9A-C32B85FF69DF}"/>
              </a:ext>
            </a:extLst>
          </p:cNvPr>
          <p:cNvSpPr/>
          <p:nvPr/>
        </p:nvSpPr>
        <p:spPr>
          <a:xfrm>
            <a:off x="1076131" y="1811547"/>
            <a:ext cx="724619" cy="3709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701788F-4B8D-1A73-2C04-AECC7DCB1298}"/>
              </a:ext>
            </a:extLst>
          </p:cNvPr>
          <p:cNvSpPr/>
          <p:nvPr/>
        </p:nvSpPr>
        <p:spPr>
          <a:xfrm>
            <a:off x="2013534" y="1811547"/>
            <a:ext cx="945326" cy="3709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F06A09D-4E94-056D-EF50-8D43CBBA80A6}"/>
              </a:ext>
            </a:extLst>
          </p:cNvPr>
          <p:cNvSpPr/>
          <p:nvPr/>
        </p:nvSpPr>
        <p:spPr>
          <a:xfrm>
            <a:off x="3624600" y="1811546"/>
            <a:ext cx="1283830" cy="4399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E8FD1F0-0527-8DC0-DA8D-D010ED295163}"/>
              </a:ext>
            </a:extLst>
          </p:cNvPr>
          <p:cNvSpPr/>
          <p:nvPr/>
        </p:nvSpPr>
        <p:spPr>
          <a:xfrm>
            <a:off x="3724841" y="3147972"/>
            <a:ext cx="1114578" cy="5620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8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154F74A3-B93D-DF85-CACA-7DB66D82AC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555374" y="58061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99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67"/>
    </mc:Choice>
    <mc:Fallback xmlns="">
      <p:transition spd="slow" advTm="36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56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79B69E-8F33-5975-4596-BFFC93DBF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ko-KR" alt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플레이어 상태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7E97F3-45A5-7D50-F71F-16140DD957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40" y="2551176"/>
            <a:ext cx="4544762" cy="3602935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sz="2000"/>
              <a:t>벽이나 차</a:t>
            </a:r>
            <a:r>
              <a:rPr lang="en-US" altLang="ko-KR" sz="2000"/>
              <a:t>, </a:t>
            </a:r>
            <a:r>
              <a:rPr lang="ko-KR" altLang="en-US" sz="2000"/>
              <a:t>장애물에 충돌 시 내구도 게이지 하락</a:t>
            </a:r>
            <a:endParaRPr lang="en-US" altLang="ko-KR" sz="2000"/>
          </a:p>
          <a:p>
            <a:pPr latinLnBrk="0"/>
            <a:r>
              <a:rPr lang="ko-KR" altLang="en-US" sz="2000"/>
              <a:t>내구도는 경주 중간 피트로 들어가 수리 가능 </a:t>
            </a:r>
            <a:endParaRPr lang="en-US" altLang="ko-KR" sz="2000"/>
          </a:p>
          <a:p>
            <a:pPr latinLnBrk="0"/>
            <a:r>
              <a:rPr lang="ko-KR" altLang="en-US" sz="2000"/>
              <a:t>내구도가 </a:t>
            </a:r>
            <a:r>
              <a:rPr lang="en-US" altLang="ko-KR" sz="2000"/>
              <a:t>0</a:t>
            </a:r>
            <a:r>
              <a:rPr lang="ko-KR" altLang="en-US" sz="2000"/>
              <a:t>이 되면 무조건 패배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DA4A82B3-B12C-5B7E-5753-4E3417D168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l="11984" t="746" b="5713"/>
          <a:stretch/>
        </p:blipFill>
        <p:spPr>
          <a:xfrm>
            <a:off x="6213085" y="2139891"/>
            <a:ext cx="5217075" cy="2578218"/>
          </a:xfrm>
          <a:prstGeom prst="rect">
            <a:avLst/>
          </a:prstGeom>
        </p:spPr>
      </p:pic>
      <p:pic>
        <p:nvPicPr>
          <p:cNvPr id="2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6767E185-CCDE-15DB-6472-3B2C9B3544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68646" y="573501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17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579"/>
    </mc:Choice>
    <mc:Fallback xmlns="">
      <p:transition spd="slow" advTm="20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36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379B69E-8F33-5975-4596-BFFC93DBF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결과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7E97F3-45A5-7D50-F71F-16140DD957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sz="1800" dirty="0"/>
              <a:t>플레이어가 마지막 </a:t>
            </a:r>
            <a:r>
              <a:rPr lang="en-US" altLang="ko-KR" sz="1800" dirty="0"/>
              <a:t>Lap</a:t>
            </a:r>
            <a:r>
              <a:rPr lang="ko-KR" altLang="en-US" sz="1800" dirty="0"/>
              <a:t>에 결승선을 통과하면 게임 종료</a:t>
            </a:r>
            <a:endParaRPr lang="en-US" altLang="ko-KR" sz="1800" dirty="0"/>
          </a:p>
          <a:p>
            <a:pPr latinLnBrk="0"/>
            <a:r>
              <a:rPr lang="ko-KR" altLang="en-US" sz="1800" dirty="0"/>
              <a:t>등수와 시간을 플레이어별로 화면에 출력</a:t>
            </a:r>
            <a:endParaRPr lang="en-US" altLang="ko-KR" sz="1800" dirty="0"/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7D832B7D-D65F-58F0-4F25-1F62202756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385816" y="1702661"/>
            <a:ext cx="6440424" cy="3397323"/>
          </a:xfrm>
          <a:prstGeom prst="rect">
            <a:avLst/>
          </a:prstGeom>
        </p:spPr>
      </p:pic>
      <p:pic>
        <p:nvPicPr>
          <p:cNvPr id="26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94B52945-DE6A-C566-EFBD-8F75017533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298680" y="50999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90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76"/>
    </mc:Choice>
    <mc:Fallback xmlns="">
      <p:transition spd="slow" advTm="8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6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6B38B6-1879-242C-56B0-304949D6A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DA340EC-3EEE-85BE-07AD-FBF62B213F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443979"/>
              </p:ext>
            </p:extLst>
          </p:nvPr>
        </p:nvGraphicFramePr>
        <p:xfrm>
          <a:off x="994506" y="1837248"/>
          <a:ext cx="9867478" cy="4051836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240417">
                  <a:extLst>
                    <a:ext uri="{9D8B030D-6E8A-4147-A177-3AD203B41FA5}">
                      <a16:colId xmlns:a16="http://schemas.microsoft.com/office/drawing/2014/main" val="3707283565"/>
                    </a:ext>
                  </a:extLst>
                </a:gridCol>
                <a:gridCol w="8627061">
                  <a:extLst>
                    <a:ext uri="{9D8B030D-6E8A-4147-A177-3AD203B41FA5}">
                      <a16:colId xmlns:a16="http://schemas.microsoft.com/office/drawing/2014/main" val="2181382138"/>
                    </a:ext>
                  </a:extLst>
                </a:gridCol>
              </a:tblGrid>
              <a:tr h="4502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주차</a:t>
                      </a:r>
                    </a:p>
                  </a:txBody>
                  <a:tcPr marL="111009" marR="111009" marT="55505" marB="5550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개발내용</a:t>
                      </a:r>
                    </a:p>
                  </a:txBody>
                  <a:tcPr marL="111009" marR="111009" marT="55505" marB="55505"/>
                </a:tc>
                <a:extLst>
                  <a:ext uri="{0D108BD9-81ED-4DB2-BD59-A6C34878D82A}">
                    <a16:rowId xmlns:a16="http://schemas.microsoft.com/office/drawing/2014/main" val="2420702485"/>
                  </a:ext>
                </a:extLst>
              </a:tr>
              <a:tr h="4502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1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111009" marR="111009" marT="55505" marB="5550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리소스 수집 및 </a:t>
                      </a:r>
                      <a:r>
                        <a:rPr lang="en-US" altLang="ko-KR" sz="1400" dirty="0"/>
                        <a:t>UI </a:t>
                      </a:r>
                      <a:r>
                        <a:rPr lang="ko-KR" altLang="en-US" sz="1400" dirty="0" err="1"/>
                        <a:t>생성∙배치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맵 배치</a:t>
                      </a:r>
                    </a:p>
                  </a:txBody>
                  <a:tcPr marL="111009" marR="111009" marT="55505" marB="55505"/>
                </a:tc>
                <a:extLst>
                  <a:ext uri="{0D108BD9-81ED-4DB2-BD59-A6C34878D82A}">
                    <a16:rowId xmlns:a16="http://schemas.microsoft.com/office/drawing/2014/main" val="2783265400"/>
                  </a:ext>
                </a:extLst>
              </a:tr>
              <a:tr h="4502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2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111009" marR="111009" marT="55505" marB="5550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플레이어 정보 및 컨트롤에 따른 움직임 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부스터 구현</a:t>
                      </a:r>
                    </a:p>
                  </a:txBody>
                  <a:tcPr marL="111009" marR="111009" marT="55505" marB="55505"/>
                </a:tc>
                <a:extLst>
                  <a:ext uri="{0D108BD9-81ED-4DB2-BD59-A6C34878D82A}">
                    <a16:rowId xmlns:a16="http://schemas.microsoft.com/office/drawing/2014/main" val="158065629"/>
                  </a:ext>
                </a:extLst>
              </a:tr>
              <a:tr h="4502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3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111009" marR="111009" marT="55505" marB="5550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시간측정 구현 및 승리패배 결과 구현</a:t>
                      </a:r>
                    </a:p>
                  </a:txBody>
                  <a:tcPr marL="111009" marR="111009" marT="55505" marB="55505"/>
                </a:tc>
                <a:extLst>
                  <a:ext uri="{0D108BD9-81ED-4DB2-BD59-A6C34878D82A}">
                    <a16:rowId xmlns:a16="http://schemas.microsoft.com/office/drawing/2014/main" val="1283903474"/>
                  </a:ext>
                </a:extLst>
              </a:tr>
              <a:tr h="4502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4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111009" marR="111009" marT="55505" marB="5550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배치된 </a:t>
                      </a:r>
                      <a:r>
                        <a:rPr lang="ko-KR" altLang="en-US" sz="1400" dirty="0" err="1"/>
                        <a:t>장애물∙벽</a:t>
                      </a:r>
                      <a:r>
                        <a:rPr lang="ko-KR" altLang="en-US" sz="1400" dirty="0"/>
                        <a:t> 충돌처리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도로 외 주행 속도감소 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플레이어 내구도 구현</a:t>
                      </a:r>
                    </a:p>
                  </a:txBody>
                  <a:tcPr marL="111009" marR="111009" marT="55505" marB="55505"/>
                </a:tc>
                <a:extLst>
                  <a:ext uri="{0D108BD9-81ED-4DB2-BD59-A6C34878D82A}">
                    <a16:rowId xmlns:a16="http://schemas.microsoft.com/office/drawing/2014/main" val="2340946233"/>
                  </a:ext>
                </a:extLst>
              </a:tr>
              <a:tr h="4502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5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111009" marR="111009" marT="55505" marB="5550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인공지능 상대방 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등수 </a:t>
                      </a:r>
                      <a:r>
                        <a:rPr lang="en-US" altLang="ko-KR" sz="1400" dirty="0"/>
                        <a:t>UI </a:t>
                      </a:r>
                      <a:r>
                        <a:rPr lang="ko-KR" altLang="en-US" sz="1400" dirty="0"/>
                        <a:t>적용</a:t>
                      </a:r>
                    </a:p>
                  </a:txBody>
                  <a:tcPr marL="111009" marR="111009" marT="55505" marB="55505"/>
                </a:tc>
                <a:extLst>
                  <a:ext uri="{0D108BD9-81ED-4DB2-BD59-A6C34878D82A}">
                    <a16:rowId xmlns:a16="http://schemas.microsoft.com/office/drawing/2014/main" val="1922644945"/>
                  </a:ext>
                </a:extLst>
              </a:tr>
              <a:tr h="4502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6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111009" marR="111009" marT="55505" marB="5550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게임 타이틀 및 </a:t>
                      </a:r>
                      <a:r>
                        <a:rPr lang="ko-KR" altLang="en-US" sz="1400" dirty="0" err="1"/>
                        <a:t>메인메뉴</a:t>
                      </a:r>
                      <a:r>
                        <a:rPr lang="ko-KR" altLang="en-US" sz="1400" dirty="0"/>
                        <a:t> 개발</a:t>
                      </a:r>
                    </a:p>
                  </a:txBody>
                  <a:tcPr marL="111009" marR="111009" marT="55505" marB="55505"/>
                </a:tc>
                <a:extLst>
                  <a:ext uri="{0D108BD9-81ED-4DB2-BD59-A6C34878D82A}">
                    <a16:rowId xmlns:a16="http://schemas.microsoft.com/office/drawing/2014/main" val="1413464444"/>
                  </a:ext>
                </a:extLst>
              </a:tr>
              <a:tr h="4502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7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111009" marR="111009" marT="55505" marB="5550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사운드 추가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종료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재시작 구현</a:t>
                      </a:r>
                    </a:p>
                  </a:txBody>
                  <a:tcPr marL="111009" marR="111009" marT="55505" marB="55505"/>
                </a:tc>
                <a:extLst>
                  <a:ext uri="{0D108BD9-81ED-4DB2-BD59-A6C34878D82A}">
                    <a16:rowId xmlns:a16="http://schemas.microsoft.com/office/drawing/2014/main" val="3768338659"/>
                  </a:ext>
                </a:extLst>
              </a:tr>
              <a:tr h="4502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8</a:t>
                      </a:r>
                      <a:r>
                        <a:rPr lang="ko-KR" altLang="en-US" sz="1800" dirty="0"/>
                        <a:t>주차</a:t>
                      </a:r>
                    </a:p>
                  </a:txBody>
                  <a:tcPr marL="111009" marR="111009" marT="55505" marB="5550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최종 테스트 및 버그 보완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수정</a:t>
                      </a:r>
                    </a:p>
                  </a:txBody>
                  <a:tcPr marL="111009" marR="111009" marT="55505" marB="55505"/>
                </a:tc>
                <a:extLst>
                  <a:ext uri="{0D108BD9-81ED-4DB2-BD59-A6C34878D82A}">
                    <a16:rowId xmlns:a16="http://schemas.microsoft.com/office/drawing/2014/main" val="188721695"/>
                  </a:ext>
                </a:extLst>
              </a:tr>
            </a:tbl>
          </a:graphicData>
        </a:graphic>
      </p:graphicFrame>
      <p:pic>
        <p:nvPicPr>
          <p:cNvPr id="10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DB98D669-17FA-35A6-2FE1-007E94C7E0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13675" y="54884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701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7"/>
    </mc:Choice>
    <mc:Fallback xmlns="">
      <p:transition spd="slow" advTm="65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8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1537</TotalTime>
  <Words>204</Words>
  <Application>Microsoft Office PowerPoint</Application>
  <PresentationFormat>와이드스크린</PresentationFormat>
  <Paragraphs>40</Paragraphs>
  <Slides>6</Slides>
  <Notes>0</Notes>
  <HiddenSlides>0</HiddenSlides>
  <MMClips>6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Calibri</vt:lpstr>
      <vt:lpstr>Office 테마</vt:lpstr>
      <vt:lpstr>2DGP 프로젝트 1차 발표</vt:lpstr>
      <vt:lpstr>게임 컨셉</vt:lpstr>
      <vt:lpstr>예상 게임 진행 흐름</vt:lpstr>
      <vt:lpstr>플레이어 상태</vt:lpstr>
      <vt:lpstr>결과</vt:lpstr>
      <vt:lpstr>개발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프로젝트 1차 발표</dc:title>
  <dc:creator>klj0987@naver.com</dc:creator>
  <cp:lastModifiedBy>klj0987@naver.com</cp:lastModifiedBy>
  <cp:revision>62</cp:revision>
  <dcterms:created xsi:type="dcterms:W3CDTF">2023-10-14T10:05:48Z</dcterms:created>
  <dcterms:modified xsi:type="dcterms:W3CDTF">2023-10-15T11:45:21Z</dcterms:modified>
</cp:coreProperties>
</file>

<file path=docProps/thumbnail.jpeg>
</file>